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93" d="100"/>
          <a:sy n="93" d="100"/>
        </p:scale>
        <p:origin x="77" y="317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2024/1/24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openxmlformats.org/officeDocument/2006/relationships/image" Target="../media/image18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（夏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黄版）（苗版）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C9BAD25-DC0C-F2A8-7139-02FFAD1ADF7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14356" y="2256784"/>
            <a:ext cx="1441321" cy="20055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5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33733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131265" y="3782005"/>
            <a:ext cx="2583985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需要具备较多基本子程序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770397" y="4302877"/>
            <a:ext cx="5982818" cy="2286332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作弊抄袭，双方课程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B63E74C-0D4F-5582-5B2C-5D19F960D715}"/>
              </a:ext>
            </a:extLst>
          </p:cNvPr>
          <p:cNvCxnSpPr>
            <a:cxnSpLocks/>
          </p:cNvCxnSpPr>
          <p:nvPr/>
        </p:nvCxnSpPr>
        <p:spPr>
          <a:xfrm>
            <a:off x="95250" y="5067300"/>
            <a:ext cx="4933950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6EEE882-023A-1409-AB9F-22CDCE429DB5}"/>
              </a:ext>
            </a:extLst>
          </p:cNvPr>
          <p:cNvSpPr txBox="1"/>
          <p:nvPr/>
        </p:nvSpPr>
        <p:spPr>
          <a:xfrm>
            <a:off x="308739" y="2920230"/>
            <a:ext cx="4628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截止第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36777</TotalTime>
  <Words>424</Words>
  <Application>Microsoft Office PowerPoint</Application>
  <PresentationFormat>宽屏</PresentationFormat>
  <Paragraphs>59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253</cp:revision>
  <dcterms:created xsi:type="dcterms:W3CDTF">2022-10-24T14:28:29Z</dcterms:created>
  <dcterms:modified xsi:type="dcterms:W3CDTF">2024-01-24T01:56:38Z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